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0058400" cy="5741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9" autoAdjust="0"/>
    <p:restoredTop sz="84830" autoAdjust="0"/>
  </p:normalViewPr>
  <p:slideViewPr>
    <p:cSldViewPr snapToGrid="0">
      <p:cViewPr varScale="1">
        <p:scale>
          <a:sx n="72" d="100"/>
          <a:sy n="72" d="100"/>
        </p:scale>
        <p:origin x="3072" y="60"/>
      </p:cViewPr>
      <p:guideLst>
        <p:guide orient="horz" pos="180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890ED-11B8-4800-B8B2-72C7F4E99478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101A8-4275-45CB-8E2F-D2818FB70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6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Graphical Abstract for Original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101A8-4275-45CB-8E2F-D2818FB704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7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939720"/>
            <a:ext cx="7543800" cy="1999062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3015873"/>
            <a:ext cx="7543800" cy="1386318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5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1431510"/>
            <a:ext cx="8675370" cy="2388507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3842614"/>
            <a:ext cx="8675370" cy="1256059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528538"/>
            <a:ext cx="4274820" cy="36432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05708"/>
            <a:ext cx="8675370" cy="11098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407585"/>
            <a:ext cx="4255174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097421"/>
            <a:ext cx="4255174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1407585"/>
            <a:ext cx="4276130" cy="689836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2097421"/>
            <a:ext cx="4276130" cy="30849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826740"/>
            <a:ext cx="5092065" cy="4080533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382799"/>
            <a:ext cx="3244096" cy="1339797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826740"/>
            <a:ext cx="5092065" cy="4080533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722596"/>
            <a:ext cx="3244096" cy="3191323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305708"/>
            <a:ext cx="2168843" cy="48660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305708"/>
            <a:ext cx="6380798" cy="48660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305708"/>
            <a:ext cx="8675370" cy="1109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528538"/>
            <a:ext cx="8675370" cy="3643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59BE-96A6-4C40-8576-E268AFCD6E85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5321972"/>
            <a:ext cx="339471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5321972"/>
            <a:ext cx="2263140" cy="305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F8E-990F-4238-8271-63298BABD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D8275B-7224-4D89-7F74-A5D9F4FB2212}"/>
              </a:ext>
            </a:extLst>
          </p:cNvPr>
          <p:cNvSpPr/>
          <p:nvPr/>
        </p:nvSpPr>
        <p:spPr>
          <a:xfrm>
            <a:off x="0" y="812453"/>
            <a:ext cx="10058400" cy="35320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882964D-9F40-273F-7C53-90516970A0C7}"/>
              </a:ext>
            </a:extLst>
          </p:cNvPr>
          <p:cNvSpPr/>
          <p:nvPr/>
        </p:nvSpPr>
        <p:spPr>
          <a:xfrm>
            <a:off x="0" y="812453"/>
            <a:ext cx="4896000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7291C5A-76BD-B4F0-08F8-6AB58D21EBDF}"/>
              </a:ext>
            </a:extLst>
          </p:cNvPr>
          <p:cNvSpPr/>
          <p:nvPr/>
        </p:nvSpPr>
        <p:spPr>
          <a:xfrm>
            <a:off x="5104800" y="835978"/>
            <a:ext cx="4953599" cy="3532094"/>
          </a:xfrm>
          <a:prstGeom prst="roundRect">
            <a:avLst/>
          </a:prstGeom>
          <a:solidFill>
            <a:srgbClr val="1949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4344547"/>
            <a:ext cx="10058399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94998"/>
                </a:solidFill>
              </a:rPr>
              <a:t>Key finding of the paper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363" y="1359090"/>
            <a:ext cx="4766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200" dirty="0"/>
              <a:t>Key Study Objective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CCB35-92BE-8A1B-F861-53272DECDF74}"/>
              </a:ext>
            </a:extLst>
          </p:cNvPr>
          <p:cNvSpPr txBox="1"/>
          <p:nvPr/>
        </p:nvSpPr>
        <p:spPr>
          <a:xfrm>
            <a:off x="6199139" y="1373916"/>
            <a:ext cx="37411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Graph / figure / visual illustrating key point of the paper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C05CB7-5D63-6480-C33B-2821BA749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65"/>
            <a:ext cx="10058400" cy="798888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194998"/>
                </a:solidFill>
              </a:rPr>
              <a:t>Title of Paper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B4915-6504-01E7-08CE-4C45D7FA124A}"/>
              </a:ext>
            </a:extLst>
          </p:cNvPr>
          <p:cNvSpPr txBox="1"/>
          <p:nvPr/>
        </p:nvSpPr>
        <p:spPr>
          <a:xfrm>
            <a:off x="262363" y="2011529"/>
            <a:ext cx="4766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200" dirty="0"/>
              <a:t>Method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539CE-8B52-619F-005A-0607B31055AE}"/>
              </a:ext>
            </a:extLst>
          </p:cNvPr>
          <p:cNvSpPr/>
          <p:nvPr/>
        </p:nvSpPr>
        <p:spPr>
          <a:xfrm flipV="1">
            <a:off x="0" y="5653385"/>
            <a:ext cx="1805354" cy="1171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1F66B3A0-490E-D235-D958-7181CA58B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5321"/>
            <a:ext cx="1805354" cy="8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9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29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Title of Paper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Brook,Olga R. (HMFP - Radiology)</dc:creator>
  <cp:lastModifiedBy>Editor</cp:lastModifiedBy>
  <cp:revision>32</cp:revision>
  <dcterms:created xsi:type="dcterms:W3CDTF">2020-06-22T01:49:04Z</dcterms:created>
  <dcterms:modified xsi:type="dcterms:W3CDTF">2025-01-06T16:28:49Z</dcterms:modified>
</cp:coreProperties>
</file>